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8" r:id="rId4"/>
    <p:sldId id="289" r:id="rId5"/>
    <p:sldId id="290" r:id="rId6"/>
    <p:sldId id="291" r:id="rId7"/>
    <p:sldId id="292" r:id="rId8"/>
    <p:sldId id="293" r:id="rId9"/>
    <p:sldId id="294" r:id="rId10"/>
    <p:sldId id="275" r:id="rId11"/>
    <p:sldId id="280" r:id="rId12"/>
    <p:sldId id="277" r:id="rId13"/>
    <p:sldId id="282" r:id="rId14"/>
    <p:sldId id="284" r:id="rId15"/>
    <p:sldId id="283" r:id="rId16"/>
    <p:sldId id="285" r:id="rId17"/>
    <p:sldId id="281" r:id="rId18"/>
    <p:sldId id="286" r:id="rId19"/>
    <p:sldId id="287" r:id="rId20"/>
    <p:sldId id="27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K Brant" initials="MKB" lastIdx="1" clrIdx="0">
    <p:extLst>
      <p:ext uri="{19B8F6BF-5375-455C-9EA6-DF929625EA0E}">
        <p15:presenceInfo xmlns:p15="http://schemas.microsoft.com/office/powerpoint/2012/main" userId="S-1-5-21-1874068349-1688302950-636360099-118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97" d="100"/>
          <a:sy n="97" d="100"/>
        </p:scale>
        <p:origin x="68" y="1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D2A82-DEEF-4E5D-A381-A1DDEEE1082B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70FD6-D6AF-4B26-A7E5-384A44473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43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C2FF763-FBF9-4045-B082-69D3D5D9D2CD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5E00D7E-7B81-482D-BBEB-E3826A42C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9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D7E-7B81-482D-BBEB-E3826A42C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1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D7E-7B81-482D-BBEB-E3826A42C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0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D7E-7B81-482D-BBEB-E3826A42C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4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0D7E-7B81-482D-BBEB-E3826A42C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28D8-A27A-43FF-9B3F-AA7B69DC2E3B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BE07-BCEA-41D1-9945-6E8B6B250868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930F-4A2A-4906-857B-781EB7A27040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1FE8-1859-48D8-AAA6-3E921C8284CF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6594-6675-416B-A60D-FEBF0614E294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0D76-4A9C-400D-BEB8-2B3A170DB52C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612-AE83-4A7B-984D-6AC63AD7A9F7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ACA-1A4A-4CFA-8E14-210DE87A5C24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C4A6-324D-4161-B092-526B2615D0B5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6FBF-C5F7-465B-A748-59824951ED35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2829-6A31-4462-BA63-F43A34826EE5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7B3E8E-65C1-4D56-A975-DFB5505121C9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D8478C4-13E8-4B47-B719-23C77C2C5C4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qc.ccrcal.org/log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5334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New User Tutorial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CCR-Inquiry System (CCRIS)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895703" y="5572125"/>
            <a:ext cx="3200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0099"/>
                </a:solidFill>
              </a:rPr>
              <a:t>California Cancer Registry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PAQC Unit – UC Davis Health System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Revised March, 2017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47800" y="3352800"/>
            <a:ext cx="6400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76738"/>
            <a:ext cx="903910" cy="8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View Inquiries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Select the “Inquiries”  Tab - A list of all inquiries will appear</a:t>
            </a:r>
          </a:p>
          <a:p>
            <a:pPr lvl="1"/>
            <a:r>
              <a:rPr lang="en-US" dirty="0"/>
              <a:t>Inquiries will be:</a:t>
            </a:r>
          </a:p>
          <a:p>
            <a:pPr lvl="2"/>
            <a:r>
              <a:rPr lang="en-US" dirty="0"/>
              <a:t>In descending date order by default</a:t>
            </a:r>
          </a:p>
          <a:p>
            <a:pPr lvl="2"/>
            <a:r>
              <a:rPr lang="en-US" dirty="0"/>
              <a:t>Sortable by clicking on column header</a:t>
            </a:r>
          </a:p>
          <a:p>
            <a:pPr lvl="2"/>
            <a:r>
              <a:rPr lang="en-US" dirty="0"/>
              <a:t>Viewable by clicking “</a:t>
            </a:r>
            <a:r>
              <a:rPr lang="en-US" dirty="0">
                <a:solidFill>
                  <a:srgbClr val="FF3300"/>
                </a:solidFill>
              </a:rPr>
              <a:t>View</a:t>
            </a:r>
            <a:r>
              <a:rPr lang="en-US" dirty="0"/>
              <a:t>” (in the far left column)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429000"/>
            <a:ext cx="6476999" cy="3200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60420" y="4761371"/>
            <a:ext cx="4572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37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View Inquiries, </a:t>
            </a:r>
            <a:r>
              <a:rPr lang="en-US" dirty="0" err="1">
                <a:solidFill>
                  <a:srgbClr val="000099"/>
                </a:solidFill>
              </a:rPr>
              <a:t>cont</a:t>
            </a:r>
            <a:r>
              <a:rPr lang="en-US" dirty="0">
                <a:solidFill>
                  <a:srgbClr val="000099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of an Inquiry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6643021" cy="4648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43000" y="2514600"/>
            <a:ext cx="914400" cy="381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7700" y="2400300"/>
            <a:ext cx="4572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21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Search Inquiries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6663" y="1453852"/>
            <a:ext cx="7772400" cy="4572000"/>
          </a:xfrm>
        </p:spPr>
        <p:txBody>
          <a:bodyPr/>
          <a:lstStyle/>
          <a:p>
            <a:r>
              <a:rPr lang="en-US" dirty="0"/>
              <a:t>Searches can be conducted in any tab at the top of the screen by entering:</a:t>
            </a:r>
          </a:p>
          <a:p>
            <a:pPr lvl="1"/>
            <a:r>
              <a:rPr lang="en-US" dirty="0"/>
              <a:t>The Inquiry ID in the “</a:t>
            </a:r>
            <a:r>
              <a:rPr lang="en-US" dirty="0">
                <a:solidFill>
                  <a:schemeClr val="accent1"/>
                </a:solidFill>
              </a:rPr>
              <a:t>Quick Search ID</a:t>
            </a:r>
            <a:r>
              <a:rPr lang="en-US" dirty="0"/>
              <a:t>” field</a:t>
            </a:r>
          </a:p>
          <a:p>
            <a:pPr lvl="2"/>
            <a:r>
              <a:rPr lang="en-US" dirty="0"/>
              <a:t>Choose “Lookup” to view the inquiry</a:t>
            </a:r>
          </a:p>
          <a:p>
            <a:pPr lvl="1"/>
            <a:r>
              <a:rPr lang="en-US" dirty="0"/>
              <a:t>Text in the “</a:t>
            </a:r>
            <a:r>
              <a:rPr lang="en-US" dirty="0">
                <a:solidFill>
                  <a:schemeClr val="accent1"/>
                </a:solidFill>
              </a:rPr>
              <a:t>Inquiry Text</a:t>
            </a:r>
            <a:r>
              <a:rPr lang="en-US" dirty="0"/>
              <a:t>” field</a:t>
            </a:r>
          </a:p>
          <a:p>
            <a:pPr lvl="2"/>
            <a:r>
              <a:rPr lang="en-US" dirty="0"/>
              <a:t>Choose “Lookup” to view the inquiry</a:t>
            </a:r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62400"/>
            <a:ext cx="8610600" cy="16595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629401" y="5216416"/>
            <a:ext cx="2362200" cy="3924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199" y="5222946"/>
            <a:ext cx="1600201" cy="3924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2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Search Inquiries, </a:t>
            </a:r>
            <a:r>
              <a:rPr lang="en-US" dirty="0" err="1">
                <a:solidFill>
                  <a:srgbClr val="000099"/>
                </a:solidFill>
              </a:rPr>
              <a:t>cont</a:t>
            </a:r>
            <a:r>
              <a:rPr lang="en-US" dirty="0">
                <a:solidFill>
                  <a:srgbClr val="000099"/>
                </a:solidFill>
              </a:rPr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6663" y="1453852"/>
            <a:ext cx="7772400" cy="4572000"/>
          </a:xfrm>
        </p:spPr>
        <p:txBody>
          <a:bodyPr/>
          <a:lstStyle/>
          <a:p>
            <a:r>
              <a:rPr lang="en-US" dirty="0"/>
              <a:t>Example of Quick Search ID using the Inquiry ID:</a:t>
            </a:r>
          </a:p>
          <a:p>
            <a:pPr lvl="1"/>
            <a:r>
              <a:rPr lang="en-US" dirty="0"/>
              <a:t>Enter Inquiry ID in the “Quick Search ID” box</a:t>
            </a:r>
          </a:p>
          <a:p>
            <a:pPr lvl="1"/>
            <a:r>
              <a:rPr lang="en-US" dirty="0"/>
              <a:t>Click the “</a:t>
            </a:r>
            <a:r>
              <a:rPr lang="en-US" dirty="0">
                <a:solidFill>
                  <a:schemeClr val="accent1"/>
                </a:solidFill>
              </a:rPr>
              <a:t>Lookup</a:t>
            </a:r>
            <a:r>
              <a:rPr lang="en-US" dirty="0"/>
              <a:t>” button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inquiry will display (see next slide)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8534400" cy="1362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867400" y="3581400"/>
            <a:ext cx="457200" cy="381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8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Search Inquiries, </a:t>
            </a:r>
            <a:r>
              <a:rPr lang="en-US" dirty="0" err="1">
                <a:solidFill>
                  <a:srgbClr val="000099"/>
                </a:solidFill>
              </a:rPr>
              <a:t>cont</a:t>
            </a:r>
            <a:r>
              <a:rPr lang="en-US" dirty="0">
                <a:solidFill>
                  <a:srgbClr val="000099"/>
                </a:solidFill>
              </a:rPr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6663" y="1453852"/>
            <a:ext cx="7772400" cy="4572000"/>
          </a:xfrm>
        </p:spPr>
        <p:txBody>
          <a:bodyPr/>
          <a:lstStyle/>
          <a:p>
            <a:r>
              <a:rPr lang="en-US" dirty="0"/>
              <a:t>Display of inquiry search using “Quick Search ID”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7162800" cy="43938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8200" y="2590800"/>
            <a:ext cx="838200" cy="381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4032" y="2476500"/>
            <a:ext cx="457200" cy="2286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67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Search Inquiries, </a:t>
            </a:r>
            <a:r>
              <a:rPr lang="en-US" dirty="0" err="1">
                <a:solidFill>
                  <a:srgbClr val="000099"/>
                </a:solidFill>
              </a:rPr>
              <a:t>cont</a:t>
            </a:r>
            <a:r>
              <a:rPr lang="en-US" dirty="0">
                <a:solidFill>
                  <a:srgbClr val="000099"/>
                </a:solidFill>
              </a:rPr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6663" y="1453852"/>
            <a:ext cx="7772400" cy="4572000"/>
          </a:xfrm>
        </p:spPr>
        <p:txBody>
          <a:bodyPr/>
          <a:lstStyle/>
          <a:p>
            <a:r>
              <a:rPr lang="en-US" dirty="0"/>
              <a:t>Example of Quick Search Inquiry Text:</a:t>
            </a:r>
          </a:p>
          <a:p>
            <a:pPr lvl="1"/>
            <a:r>
              <a:rPr lang="en-US" dirty="0"/>
              <a:t>Enter text into the “Inquiry Text” Box</a:t>
            </a:r>
          </a:p>
          <a:p>
            <a:pPr lvl="1"/>
            <a:r>
              <a:rPr lang="en-US" dirty="0"/>
              <a:t>Click the “</a:t>
            </a:r>
            <a:r>
              <a:rPr lang="en-US" dirty="0">
                <a:solidFill>
                  <a:schemeClr val="accent1"/>
                </a:solidFill>
              </a:rPr>
              <a:t>View Results</a:t>
            </a:r>
            <a:r>
              <a:rPr lang="en-US" dirty="0"/>
              <a:t>” button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/>
              <a:t>The inquiry will display (see next slide)</a:t>
            </a:r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33" y="2819400"/>
            <a:ext cx="8458200" cy="13620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696200" y="3657600"/>
            <a:ext cx="457200" cy="3048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24600" y="3843338"/>
            <a:ext cx="1219200" cy="3743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Search Inquiries, </a:t>
            </a:r>
            <a:r>
              <a:rPr lang="en-US" dirty="0" err="1">
                <a:solidFill>
                  <a:srgbClr val="000099"/>
                </a:solidFill>
              </a:rPr>
              <a:t>cont</a:t>
            </a:r>
            <a:r>
              <a:rPr lang="en-US" dirty="0">
                <a:solidFill>
                  <a:srgbClr val="000099"/>
                </a:solidFill>
              </a:rPr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6663" y="1453852"/>
            <a:ext cx="7772400" cy="4572000"/>
          </a:xfrm>
        </p:spPr>
        <p:txBody>
          <a:bodyPr/>
          <a:lstStyle/>
          <a:p>
            <a:r>
              <a:rPr lang="en-US" dirty="0"/>
              <a:t>Display of inquiry search using “Inquiry Text”</a:t>
            </a:r>
          </a:p>
          <a:p>
            <a:pPr lvl="1"/>
            <a:r>
              <a:rPr lang="en-US" dirty="0"/>
              <a:t>Three Inquiries are </a:t>
            </a:r>
            <a:r>
              <a:rPr lang="en-US"/>
              <a:t>listed within </a:t>
            </a:r>
            <a:r>
              <a:rPr lang="en-US" dirty="0"/>
              <a:t>the “VIN” text search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83058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Print Inquiries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6663" y="1453852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Print an inquiry:</a:t>
            </a:r>
          </a:p>
          <a:p>
            <a:pPr lvl="1"/>
            <a:r>
              <a:rPr lang="en-US" dirty="0"/>
              <a:t>Open an Inquiry</a:t>
            </a:r>
          </a:p>
          <a:p>
            <a:pPr lvl="1"/>
            <a:r>
              <a:rPr lang="en-US" dirty="0"/>
              <a:t>Click on the “</a:t>
            </a:r>
            <a:r>
              <a:rPr lang="en-US" dirty="0">
                <a:solidFill>
                  <a:schemeClr val="accent1"/>
                </a:solidFill>
              </a:rPr>
              <a:t>Print to PDF</a:t>
            </a:r>
            <a:r>
              <a:rPr lang="en-US" dirty="0"/>
              <a:t>” button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pPr lvl="1"/>
            <a:r>
              <a:rPr lang="en-US" dirty="0"/>
              <a:t>The PDF Will Display (see next slide)</a:t>
            </a:r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90801"/>
            <a:ext cx="5715000" cy="2743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24600" y="4343400"/>
            <a:ext cx="665430" cy="3048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72200" y="4038600"/>
            <a:ext cx="304800" cy="2866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1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Print Inquiries, </a:t>
            </a:r>
            <a:r>
              <a:rPr lang="en-US" dirty="0" err="1">
                <a:solidFill>
                  <a:srgbClr val="000099"/>
                </a:solidFill>
              </a:rPr>
              <a:t>cont</a:t>
            </a:r>
            <a:r>
              <a:rPr lang="en-US" dirty="0">
                <a:solidFill>
                  <a:srgbClr val="000099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6663" y="1453852"/>
            <a:ext cx="7772400" cy="4572000"/>
          </a:xfrm>
        </p:spPr>
        <p:txBody>
          <a:bodyPr/>
          <a:lstStyle/>
          <a:p>
            <a:r>
              <a:rPr lang="en-US" dirty="0"/>
              <a:t>Display of inquiry search using “Print to PDF”</a:t>
            </a:r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5486400" cy="46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9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Sign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6663" y="1453852"/>
            <a:ext cx="7772400" cy="4572000"/>
          </a:xfrm>
        </p:spPr>
        <p:txBody>
          <a:bodyPr/>
          <a:lstStyle/>
          <a:p>
            <a:r>
              <a:rPr lang="en-US" dirty="0"/>
              <a:t>To log out of the Inquiry system click the “</a:t>
            </a:r>
            <a:r>
              <a:rPr lang="en-US" dirty="0">
                <a:solidFill>
                  <a:schemeClr val="accent1"/>
                </a:solidFill>
              </a:rPr>
              <a:t>Sign Out</a:t>
            </a:r>
            <a:r>
              <a:rPr lang="en-US" dirty="0"/>
              <a:t>” tab</a:t>
            </a:r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8382000" cy="15525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56168" y="2895600"/>
            <a:ext cx="838200" cy="381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24548" y="2895600"/>
            <a:ext cx="685799" cy="1524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07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CCRIS </a:t>
            </a:r>
          </a:p>
          <a:p>
            <a:r>
              <a:rPr lang="en-US" dirty="0"/>
              <a:t>Login/Register for CCRIS</a:t>
            </a:r>
          </a:p>
          <a:p>
            <a:r>
              <a:rPr lang="en-US" dirty="0"/>
              <a:t>View Inquiries</a:t>
            </a:r>
          </a:p>
          <a:p>
            <a:r>
              <a:rPr lang="en-US" dirty="0"/>
              <a:t>Search Inquiries</a:t>
            </a:r>
          </a:p>
          <a:p>
            <a:r>
              <a:rPr lang="en-US" dirty="0"/>
              <a:t>Print Inquiries</a:t>
            </a:r>
          </a:p>
          <a:p>
            <a:r>
              <a:rPr lang="en-US" dirty="0"/>
              <a:t>Update Profile</a:t>
            </a:r>
          </a:p>
          <a:p>
            <a:r>
              <a:rPr lang="en-US" dirty="0"/>
              <a:t>Sign Out</a:t>
            </a:r>
          </a:p>
        </p:txBody>
      </p:sp>
    </p:spTree>
    <p:extLst>
      <p:ext uri="{BB962C8B-B14F-4D97-AF65-F5344CB8AC3E}">
        <p14:creationId xmlns:p14="http://schemas.microsoft.com/office/powerpoint/2010/main" val="26736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+mn-lt"/>
              </a:rPr>
              <a:t>Brought to you by…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5029200"/>
            <a:ext cx="7315200" cy="1485901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Ghenadie Ciornii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Mary Brant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Rajiv Kairon</a:t>
            </a:r>
          </a:p>
        </p:txBody>
      </p:sp>
      <p:pic>
        <p:nvPicPr>
          <p:cNvPr id="1028" name="Picture 4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09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171985"/>
            <a:ext cx="2557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For Questions</a:t>
            </a:r>
          </a:p>
          <a:p>
            <a:r>
              <a:rPr lang="en-US" dirty="0">
                <a:solidFill>
                  <a:srgbClr val="C00000"/>
                </a:solidFill>
              </a:rPr>
              <a:t>Contact:</a:t>
            </a:r>
          </a:p>
          <a:p>
            <a:r>
              <a:rPr lang="en-US" dirty="0"/>
              <a:t>Mary Brant, CTR</a:t>
            </a:r>
          </a:p>
          <a:p>
            <a:r>
              <a:rPr lang="en-US" dirty="0"/>
              <a:t>Email: mbrant@ccr.ca.gov</a:t>
            </a:r>
          </a:p>
        </p:txBody>
      </p:sp>
    </p:spTree>
    <p:extLst>
      <p:ext uri="{BB962C8B-B14F-4D97-AF65-F5344CB8AC3E}">
        <p14:creationId xmlns:p14="http://schemas.microsoft.com/office/powerpoint/2010/main" val="95376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Login/Register/Reset Password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for CCRIS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Access CCRIS by:</a:t>
            </a:r>
          </a:p>
          <a:p>
            <a:pPr lvl="1"/>
            <a:r>
              <a:rPr lang="en-US" dirty="0"/>
              <a:t>Direct Link: </a:t>
            </a:r>
            <a:r>
              <a:rPr lang="en-US" dirty="0">
                <a:solidFill>
                  <a:srgbClr val="FF99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https://paqc.ccrcal.org/logon</a:t>
            </a:r>
            <a:endParaRPr lang="en-US" dirty="0">
              <a:solidFill>
                <a:srgbClr val="FF9900"/>
              </a:solidFill>
            </a:endParaRPr>
          </a:p>
          <a:p>
            <a:pPr lvl="2"/>
            <a:r>
              <a:rPr lang="en-US" dirty="0"/>
              <a:t>CCR Inquiry System</a:t>
            </a:r>
          </a:p>
          <a:p>
            <a:pPr lvl="3"/>
            <a:r>
              <a:rPr lang="en-US" dirty="0"/>
              <a:t>Login to Inquiry System page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131218"/>
            <a:ext cx="6706379" cy="22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6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Login/Register/Reset Password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for CCRIS,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dirty="0"/>
              <a:t>Login:</a:t>
            </a:r>
          </a:p>
          <a:p>
            <a:pPr lvl="3"/>
            <a:r>
              <a:rPr lang="en-US" dirty="0"/>
              <a:t>Fill in items in your email address</a:t>
            </a:r>
          </a:p>
          <a:p>
            <a:pPr lvl="3"/>
            <a:r>
              <a:rPr lang="en-US" dirty="0"/>
              <a:t>Enter your password</a:t>
            </a:r>
          </a:p>
          <a:p>
            <a:pPr lvl="3"/>
            <a:r>
              <a:rPr lang="en-US" dirty="0"/>
              <a:t>Choose “Login”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27287"/>
            <a:ext cx="4892874" cy="1644713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Oval 6"/>
          <p:cNvSpPr/>
          <p:nvPr/>
        </p:nvSpPr>
        <p:spPr>
          <a:xfrm>
            <a:off x="5257800" y="4283647"/>
            <a:ext cx="533400" cy="28835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2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Login/Register/Reset Password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for CCRIS,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dirty="0"/>
              <a:t>Registration:</a:t>
            </a:r>
          </a:p>
          <a:p>
            <a:pPr lvl="3"/>
            <a:r>
              <a:rPr lang="en-US" dirty="0"/>
              <a:t>Choose “Register” on the login page</a:t>
            </a:r>
          </a:p>
          <a:p>
            <a:pPr lvl="3"/>
            <a:r>
              <a:rPr lang="en-US" dirty="0"/>
              <a:t>Fill in items in registration page </a:t>
            </a:r>
          </a:p>
          <a:p>
            <a:pPr lvl="3"/>
            <a:r>
              <a:rPr lang="en-US" dirty="0"/>
              <a:t>Click “Register”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5600"/>
            <a:ext cx="4953000" cy="36172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51317" y="6063025"/>
            <a:ext cx="558437" cy="28835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Login/Register/Reset Password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for CCRIS,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dirty="0"/>
              <a:t>Reset Password:</a:t>
            </a:r>
          </a:p>
          <a:p>
            <a:pPr lvl="3"/>
            <a:r>
              <a:rPr lang="en-US" dirty="0"/>
              <a:t>Choose “Reset Password” on the login page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Enter the email address associated with your CCRIS account </a:t>
            </a:r>
          </a:p>
          <a:p>
            <a:pPr lvl="3"/>
            <a:r>
              <a:rPr lang="en-US" dirty="0"/>
              <a:t>Click “Reset Password”(an email will be sent to this account)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0"/>
            <a:ext cx="4892874" cy="1644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4683520"/>
            <a:ext cx="4892874" cy="160019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802777" y="3589623"/>
            <a:ext cx="533400" cy="28835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36176" y="5905785"/>
            <a:ext cx="1293223" cy="37793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7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Login/Register/Reset Password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for CCRIS,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dirty="0"/>
              <a:t>Reset Password, continued…</a:t>
            </a:r>
          </a:p>
          <a:p>
            <a:pPr lvl="3"/>
            <a:r>
              <a:rPr lang="en-US" dirty="0"/>
              <a:t>Note: you are notified that an email will be sent to you.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Login to your email and click the link provided. </a:t>
            </a:r>
          </a:p>
          <a:p>
            <a:pPr lvl="4"/>
            <a:r>
              <a:rPr lang="en-US" dirty="0"/>
              <a:t>If you are having trouble obtaining the email, try looking in your clutter/spam/or junk folders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5037"/>
            <a:ext cx="5067300" cy="17049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191000" y="2057400"/>
            <a:ext cx="1905002" cy="1524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4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Login/Register/Reset Password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for CCRIS,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dirty="0"/>
              <a:t>Reset Password, continued…</a:t>
            </a:r>
          </a:p>
          <a:p>
            <a:pPr lvl="3"/>
            <a:r>
              <a:rPr lang="en-US" dirty="0"/>
              <a:t>Enter the required items</a:t>
            </a:r>
          </a:p>
          <a:p>
            <a:pPr lvl="4"/>
            <a:r>
              <a:rPr lang="en-US" dirty="0"/>
              <a:t>Email (this is your user name)</a:t>
            </a:r>
          </a:p>
          <a:p>
            <a:pPr lvl="4"/>
            <a:r>
              <a:rPr lang="en-US" dirty="0"/>
              <a:t>Password</a:t>
            </a:r>
          </a:p>
          <a:p>
            <a:pPr lvl="4"/>
            <a:r>
              <a:rPr lang="en-US" dirty="0"/>
              <a:t>Confirm Password</a:t>
            </a:r>
          </a:p>
          <a:p>
            <a:pPr lvl="3"/>
            <a:r>
              <a:rPr lang="en-US" dirty="0"/>
              <a:t>Choose “update”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754" y="3657600"/>
            <a:ext cx="4048125" cy="21145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34000" y="5410200"/>
            <a:ext cx="771525" cy="36195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Login/Register/Reset Password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for CCRIS,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dirty="0"/>
              <a:t>Reset Password, continued…</a:t>
            </a:r>
          </a:p>
          <a:p>
            <a:pPr lvl="3"/>
            <a:r>
              <a:rPr lang="en-US" dirty="0"/>
              <a:t>Note: you are notified that you have successfully registered.</a:t>
            </a:r>
          </a:p>
          <a:p>
            <a:pPr lvl="2"/>
            <a:r>
              <a:rPr lang="en-US" dirty="0"/>
              <a:t>Enter your new password.</a:t>
            </a:r>
          </a:p>
          <a:p>
            <a:pPr lvl="2"/>
            <a:r>
              <a:rPr lang="en-US" dirty="0"/>
              <a:t>Choose “Login”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You are now logged in.</a:t>
            </a:r>
          </a:p>
          <a:p>
            <a:pPr marL="868680" lvl="3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95600"/>
            <a:ext cx="4953000" cy="14097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86401" y="3962400"/>
            <a:ext cx="1066800" cy="2286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6176" y="2118519"/>
            <a:ext cx="1217024" cy="16616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46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5327</TotalTime>
  <Words>636</Words>
  <Application>Microsoft Office PowerPoint</Application>
  <PresentationFormat>On-screen Show (4:3)</PresentationFormat>
  <Paragraphs>148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Franklin Gothic Book</vt:lpstr>
      <vt:lpstr>Perpetua</vt:lpstr>
      <vt:lpstr>Wingdings 2</vt:lpstr>
      <vt:lpstr>Equity</vt:lpstr>
      <vt:lpstr>CCR-Inquiry System (CCRIS)</vt:lpstr>
      <vt:lpstr>Objectives</vt:lpstr>
      <vt:lpstr>Login/Register/Reset Password for CCRIS</vt:lpstr>
      <vt:lpstr>Login/Register/Reset Password for CCRIS, continued…</vt:lpstr>
      <vt:lpstr>Login/Register/Reset Password for CCRIS, continued…</vt:lpstr>
      <vt:lpstr>Login/Register/Reset Password for CCRIS, continued…</vt:lpstr>
      <vt:lpstr>Login/Register/Reset Password for CCRIS, continued…</vt:lpstr>
      <vt:lpstr>Login/Register/Reset Password for CCRIS, continued…</vt:lpstr>
      <vt:lpstr>Login/Register/Reset Password for CCRIS, continued…</vt:lpstr>
      <vt:lpstr>View Inquiries</vt:lpstr>
      <vt:lpstr>View Inquiries, cont…</vt:lpstr>
      <vt:lpstr>Search Inquiries</vt:lpstr>
      <vt:lpstr>Search Inquiries, cont… </vt:lpstr>
      <vt:lpstr>Search Inquiries, cont… </vt:lpstr>
      <vt:lpstr>Search Inquiries, cont… </vt:lpstr>
      <vt:lpstr>Search Inquiries, cont… </vt:lpstr>
      <vt:lpstr>Print Inquiries</vt:lpstr>
      <vt:lpstr>Print Inquiries, cont…</vt:lpstr>
      <vt:lpstr>Sign Out</vt:lpstr>
      <vt:lpstr>Brought to you by…</vt:lpstr>
    </vt:vector>
  </TitlesOfParts>
  <Company>UCDHS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CCR-Inquiry System (CCRIS)</dc:title>
  <dc:creator>Mary K. Brant</dc:creator>
  <cp:lastModifiedBy>Mary K Brant</cp:lastModifiedBy>
  <cp:revision>134</cp:revision>
  <cp:lastPrinted>2016-10-05T20:43:06Z</cp:lastPrinted>
  <dcterms:created xsi:type="dcterms:W3CDTF">2016-09-08T18:08:54Z</dcterms:created>
  <dcterms:modified xsi:type="dcterms:W3CDTF">2026-01-07T21:13:55Z</dcterms:modified>
</cp:coreProperties>
</file>